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ls" ContentType="application/vnd.ms-exce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76" r:id="rId7"/>
    <p:sldId id="264" r:id="rId8"/>
    <p:sldId id="262" r:id="rId9"/>
    <p:sldId id="263" r:id="rId10"/>
    <p:sldId id="265" r:id="rId11"/>
    <p:sldId id="275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AD0EB9-AE22-441A-A696-9070B00F63DF}" v="66" dt="2019-05-02T14:35:03.2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536" y="1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iamin Bia" userId="39a36cc4-1692-4dc2-a02c-9c9ee3cd7a9f" providerId="ADAL" clId="{B2AD0EB9-AE22-441A-A696-9070B00F63DF}"/>
    <pc:docChg chg="undo redo custSel mod addSld delSld modSld sldOrd">
      <pc:chgData name="Beniamin Bia" userId="39a36cc4-1692-4dc2-a02c-9c9ee3cd7a9f" providerId="ADAL" clId="{B2AD0EB9-AE22-441A-A696-9070B00F63DF}" dt="2019-05-02T14:36:27.630" v="842" actId="14100"/>
      <pc:docMkLst>
        <pc:docMk/>
      </pc:docMkLst>
      <pc:sldChg chg="addSp modSp">
        <pc:chgData name="Beniamin Bia" userId="39a36cc4-1692-4dc2-a02c-9c9ee3cd7a9f" providerId="ADAL" clId="{B2AD0EB9-AE22-441A-A696-9070B00F63DF}" dt="2019-05-02T11:15:24.760" v="224" actId="1076"/>
        <pc:sldMkLst>
          <pc:docMk/>
          <pc:sldMk cId="2033026036" sldId="256"/>
        </pc:sldMkLst>
        <pc:spChg chg="add mod">
          <ac:chgData name="Beniamin Bia" userId="39a36cc4-1692-4dc2-a02c-9c9ee3cd7a9f" providerId="ADAL" clId="{B2AD0EB9-AE22-441A-A696-9070B00F63DF}" dt="2019-05-02T11:15:24.760" v="224" actId="1076"/>
          <ac:spMkLst>
            <pc:docMk/>
            <pc:sldMk cId="2033026036" sldId="256"/>
            <ac:spMk id="5" creationId="{BEA555A9-50B1-4B01-B4B4-A2496DD75DBD}"/>
          </ac:spMkLst>
        </pc:spChg>
      </pc:sldChg>
      <pc:sldChg chg="addSp delSp modSp mod setBg">
        <pc:chgData name="Beniamin Bia" userId="39a36cc4-1692-4dc2-a02c-9c9ee3cd7a9f" providerId="ADAL" clId="{B2AD0EB9-AE22-441A-A696-9070B00F63DF}" dt="2019-05-02T11:37:44.637" v="501" actId="26606"/>
        <pc:sldMkLst>
          <pc:docMk/>
          <pc:sldMk cId="863431882" sldId="257"/>
        </pc:sldMkLst>
        <pc:spChg chg="mod">
          <ac:chgData name="Beniamin Bia" userId="39a36cc4-1692-4dc2-a02c-9c9ee3cd7a9f" providerId="ADAL" clId="{B2AD0EB9-AE22-441A-A696-9070B00F63DF}" dt="2019-05-02T11:37:44.637" v="501" actId="26606"/>
          <ac:spMkLst>
            <pc:docMk/>
            <pc:sldMk cId="863431882" sldId="257"/>
            <ac:spMk id="2" creationId="{3D5C5D1E-D716-4915-8E78-48DC710F0F4D}"/>
          </ac:spMkLst>
        </pc:spChg>
        <pc:spChg chg="mod">
          <ac:chgData name="Beniamin Bia" userId="39a36cc4-1692-4dc2-a02c-9c9ee3cd7a9f" providerId="ADAL" clId="{B2AD0EB9-AE22-441A-A696-9070B00F63DF}" dt="2019-05-02T11:37:44.637" v="501" actId="26606"/>
          <ac:spMkLst>
            <pc:docMk/>
            <pc:sldMk cId="863431882" sldId="257"/>
            <ac:spMk id="3" creationId="{FB0F5CCD-DD6E-4723-BB75-67178DDA4590}"/>
          </ac:spMkLst>
        </pc:spChg>
        <pc:picChg chg="add mod">
          <ac:chgData name="Beniamin Bia" userId="39a36cc4-1692-4dc2-a02c-9c9ee3cd7a9f" providerId="ADAL" clId="{B2AD0EB9-AE22-441A-A696-9070B00F63DF}" dt="2019-05-02T11:37:44.637" v="501" actId="26606"/>
          <ac:picMkLst>
            <pc:docMk/>
            <pc:sldMk cId="863431882" sldId="257"/>
            <ac:picMk id="5" creationId="{29A4DDBA-8DD4-458D-8DC3-AA159E930A38}"/>
          </ac:picMkLst>
        </pc:picChg>
        <pc:cxnChg chg="add del">
          <ac:chgData name="Beniamin Bia" userId="39a36cc4-1692-4dc2-a02c-9c9ee3cd7a9f" providerId="ADAL" clId="{B2AD0EB9-AE22-441A-A696-9070B00F63DF}" dt="2019-05-02T11:37:44.637" v="501" actId="26606"/>
          <ac:cxnSpMkLst>
            <pc:docMk/>
            <pc:sldMk cId="863431882" sldId="257"/>
            <ac:cxnSpMk id="10" creationId="{E4A809D5-3600-46D4-A466-67F2349A54FB}"/>
          </ac:cxnSpMkLst>
        </pc:cxnChg>
      </pc:sldChg>
      <pc:sldChg chg="delSp modSp">
        <pc:chgData name="Beniamin Bia" userId="39a36cc4-1692-4dc2-a02c-9c9ee3cd7a9f" providerId="ADAL" clId="{B2AD0EB9-AE22-441A-A696-9070B00F63DF}" dt="2019-05-02T11:39:21.265" v="528" actId="1076"/>
        <pc:sldMkLst>
          <pc:docMk/>
          <pc:sldMk cId="84575485" sldId="258"/>
        </pc:sldMkLst>
        <pc:spChg chg="mod">
          <ac:chgData name="Beniamin Bia" userId="39a36cc4-1692-4dc2-a02c-9c9ee3cd7a9f" providerId="ADAL" clId="{B2AD0EB9-AE22-441A-A696-9070B00F63DF}" dt="2019-05-02T11:39:21.265" v="528" actId="1076"/>
          <ac:spMkLst>
            <pc:docMk/>
            <pc:sldMk cId="84575485" sldId="258"/>
            <ac:spMk id="2" creationId="{5989B662-E084-45BA-87FF-8591E6B60CD5}"/>
          </ac:spMkLst>
        </pc:spChg>
        <pc:spChg chg="mod">
          <ac:chgData name="Beniamin Bia" userId="39a36cc4-1692-4dc2-a02c-9c9ee3cd7a9f" providerId="ADAL" clId="{B2AD0EB9-AE22-441A-A696-9070B00F63DF}" dt="2019-05-02T11:39:10.944" v="526" actId="1076"/>
          <ac:spMkLst>
            <pc:docMk/>
            <pc:sldMk cId="84575485" sldId="258"/>
            <ac:spMk id="3" creationId="{8B4B20DD-2A16-415A-AF0D-CD674C3C9D63}"/>
          </ac:spMkLst>
        </pc:spChg>
        <pc:spChg chg="mod">
          <ac:chgData name="Beniamin Bia" userId="39a36cc4-1692-4dc2-a02c-9c9ee3cd7a9f" providerId="ADAL" clId="{B2AD0EB9-AE22-441A-A696-9070B00F63DF}" dt="2019-05-02T11:39:08.424" v="525" actId="1076"/>
          <ac:spMkLst>
            <pc:docMk/>
            <pc:sldMk cId="84575485" sldId="258"/>
            <ac:spMk id="10" creationId="{E910CEB6-5D5C-42B4-9473-07E968760E8D}"/>
          </ac:spMkLst>
        </pc:spChg>
        <pc:spChg chg="del mod">
          <ac:chgData name="Beniamin Bia" userId="39a36cc4-1692-4dc2-a02c-9c9ee3cd7a9f" providerId="ADAL" clId="{B2AD0EB9-AE22-441A-A696-9070B00F63DF}" dt="2019-05-02T11:38:49.877" v="516"/>
          <ac:spMkLst>
            <pc:docMk/>
            <pc:sldMk cId="84575485" sldId="258"/>
            <ac:spMk id="13" creationId="{168C38BC-86A1-485C-A9C0-636E26928887}"/>
          </ac:spMkLst>
        </pc:spChg>
        <pc:picChg chg="mod">
          <ac:chgData name="Beniamin Bia" userId="39a36cc4-1692-4dc2-a02c-9c9ee3cd7a9f" providerId="ADAL" clId="{B2AD0EB9-AE22-441A-A696-9070B00F63DF}" dt="2019-05-02T11:39:05.265" v="524" actId="14100"/>
          <ac:picMkLst>
            <pc:docMk/>
            <pc:sldMk cId="84575485" sldId="258"/>
            <ac:picMk id="5" creationId="{3A3A76ED-EA23-4143-B4D3-2AEB34A07637}"/>
          </ac:picMkLst>
        </pc:picChg>
        <pc:picChg chg="mod">
          <ac:chgData name="Beniamin Bia" userId="39a36cc4-1692-4dc2-a02c-9c9ee3cd7a9f" providerId="ADAL" clId="{B2AD0EB9-AE22-441A-A696-9070B00F63DF}" dt="2019-05-02T11:39:00.570" v="521" actId="14100"/>
          <ac:picMkLst>
            <pc:docMk/>
            <pc:sldMk cId="84575485" sldId="258"/>
            <ac:picMk id="7" creationId="{AF4C2251-0A78-49C5-95EE-9F2CF078A514}"/>
          </ac:picMkLst>
        </pc:picChg>
        <pc:picChg chg="del mod">
          <ac:chgData name="Beniamin Bia" userId="39a36cc4-1692-4dc2-a02c-9c9ee3cd7a9f" providerId="ADAL" clId="{B2AD0EB9-AE22-441A-A696-9070B00F63DF}" dt="2019-05-02T11:38:49.877" v="516"/>
          <ac:picMkLst>
            <pc:docMk/>
            <pc:sldMk cId="84575485" sldId="258"/>
            <ac:picMk id="12" creationId="{285C7427-10C3-471B-974C-35787B953586}"/>
          </ac:picMkLst>
        </pc:picChg>
      </pc:sldChg>
      <pc:sldChg chg="modSp">
        <pc:chgData name="Beniamin Bia" userId="39a36cc4-1692-4dc2-a02c-9c9ee3cd7a9f" providerId="ADAL" clId="{B2AD0EB9-AE22-441A-A696-9070B00F63DF}" dt="2019-05-02T14:34:43.086" v="665" actId="20577"/>
        <pc:sldMkLst>
          <pc:docMk/>
          <pc:sldMk cId="3684847218" sldId="259"/>
        </pc:sldMkLst>
        <pc:spChg chg="mod">
          <ac:chgData name="Beniamin Bia" userId="39a36cc4-1692-4dc2-a02c-9c9ee3cd7a9f" providerId="ADAL" clId="{B2AD0EB9-AE22-441A-A696-9070B00F63DF}" dt="2019-05-02T11:40:27.860" v="546" actId="6549"/>
          <ac:spMkLst>
            <pc:docMk/>
            <pc:sldMk cId="3684847218" sldId="259"/>
            <ac:spMk id="2" creationId="{3C3B8ED6-7A77-468E-AD2A-F954EFFDA0B3}"/>
          </ac:spMkLst>
        </pc:spChg>
        <pc:spChg chg="mod">
          <ac:chgData name="Beniamin Bia" userId="39a36cc4-1692-4dc2-a02c-9c9ee3cd7a9f" providerId="ADAL" clId="{B2AD0EB9-AE22-441A-A696-9070B00F63DF}" dt="2019-05-02T14:34:43.086" v="665" actId="20577"/>
          <ac:spMkLst>
            <pc:docMk/>
            <pc:sldMk cId="3684847218" sldId="259"/>
            <ac:spMk id="3" creationId="{E698581C-33B9-45D8-99AC-6C482FCE51AC}"/>
          </ac:spMkLst>
        </pc:spChg>
      </pc:sldChg>
      <pc:sldChg chg="addSp delSp modSp add">
        <pc:chgData name="Beniamin Bia" userId="39a36cc4-1692-4dc2-a02c-9c9ee3cd7a9f" providerId="ADAL" clId="{B2AD0EB9-AE22-441A-A696-9070B00F63DF}" dt="2019-05-02T11:40:16.456" v="545" actId="1076"/>
        <pc:sldMkLst>
          <pc:docMk/>
          <pc:sldMk cId="3111679288" sldId="260"/>
        </pc:sldMkLst>
        <pc:spChg chg="del">
          <ac:chgData name="Beniamin Bia" userId="39a36cc4-1692-4dc2-a02c-9c9ee3cd7a9f" providerId="ADAL" clId="{B2AD0EB9-AE22-441A-A696-9070B00F63DF}" dt="2019-05-02T11:39:18.093" v="527" actId="478"/>
          <ac:spMkLst>
            <pc:docMk/>
            <pc:sldMk cId="3111679288" sldId="260"/>
            <ac:spMk id="2" creationId="{84769392-1A11-4567-B13C-2A1BA037AD52}"/>
          </ac:spMkLst>
        </pc:spChg>
        <pc:spChg chg="mod">
          <ac:chgData name="Beniamin Bia" userId="39a36cc4-1692-4dc2-a02c-9c9ee3cd7a9f" providerId="ADAL" clId="{B2AD0EB9-AE22-441A-A696-9070B00F63DF}" dt="2019-05-02T11:40:16.456" v="545" actId="1076"/>
          <ac:spMkLst>
            <pc:docMk/>
            <pc:sldMk cId="3111679288" sldId="260"/>
            <ac:spMk id="3" creationId="{896F31DC-970D-4C37-9033-4640E1D1EB07}"/>
          </ac:spMkLst>
        </pc:spChg>
        <pc:spChg chg="add mod">
          <ac:chgData name="Beniamin Bia" userId="39a36cc4-1692-4dc2-a02c-9c9ee3cd7a9f" providerId="ADAL" clId="{B2AD0EB9-AE22-441A-A696-9070B00F63DF}" dt="2019-05-02T11:40:06.223" v="541" actId="1076"/>
          <ac:spMkLst>
            <pc:docMk/>
            <pc:sldMk cId="3111679288" sldId="260"/>
            <ac:spMk id="7" creationId="{5AB79883-1591-4D47-BB4A-6F171878FDA8}"/>
          </ac:spMkLst>
        </pc:spChg>
        <pc:spChg chg="add mod">
          <ac:chgData name="Beniamin Bia" userId="39a36cc4-1692-4dc2-a02c-9c9ee3cd7a9f" providerId="ADAL" clId="{B2AD0EB9-AE22-441A-A696-9070B00F63DF}" dt="2019-05-02T11:39:24.561" v="530" actId="1076"/>
          <ac:spMkLst>
            <pc:docMk/>
            <pc:sldMk cId="3111679288" sldId="260"/>
            <ac:spMk id="8" creationId="{CE618032-DC99-412B-8FDC-636042799FF6}"/>
          </ac:spMkLst>
        </pc:spChg>
        <pc:picChg chg="add mod">
          <ac:chgData name="Beniamin Bia" userId="39a36cc4-1692-4dc2-a02c-9c9ee3cd7a9f" providerId="ADAL" clId="{B2AD0EB9-AE22-441A-A696-9070B00F63DF}" dt="2019-05-02T11:40:09.289" v="542" actId="14100"/>
          <ac:picMkLst>
            <pc:docMk/>
            <pc:sldMk cId="3111679288" sldId="260"/>
            <ac:picMk id="5" creationId="{D3865C4C-3064-4747-947A-713DFA69BB74}"/>
          </ac:picMkLst>
        </pc:picChg>
        <pc:picChg chg="add mod modCrop">
          <ac:chgData name="Beniamin Bia" userId="39a36cc4-1692-4dc2-a02c-9c9ee3cd7a9f" providerId="ADAL" clId="{B2AD0EB9-AE22-441A-A696-9070B00F63DF}" dt="2019-05-02T11:40:03.620" v="540" actId="14100"/>
          <ac:picMkLst>
            <pc:docMk/>
            <pc:sldMk cId="3111679288" sldId="260"/>
            <ac:picMk id="6" creationId="{2990C06F-3C18-4CDF-9641-AAB9F8E56E83}"/>
          </ac:picMkLst>
        </pc:picChg>
      </pc:sldChg>
      <pc:sldChg chg="addSp delSp modSp add del">
        <pc:chgData name="Beniamin Bia" userId="39a36cc4-1692-4dc2-a02c-9c9ee3cd7a9f" providerId="ADAL" clId="{B2AD0EB9-AE22-441A-A696-9070B00F63DF}" dt="2019-05-02T11:16:48.608" v="241" actId="2696"/>
        <pc:sldMkLst>
          <pc:docMk/>
          <pc:sldMk cId="91213414" sldId="261"/>
        </pc:sldMkLst>
        <pc:spChg chg="del">
          <ac:chgData name="Beniamin Bia" userId="39a36cc4-1692-4dc2-a02c-9c9ee3cd7a9f" providerId="ADAL" clId="{B2AD0EB9-AE22-441A-A696-9070B00F63DF}" dt="2019-05-02T10:57:19.113" v="69" actId="478"/>
          <ac:spMkLst>
            <pc:docMk/>
            <pc:sldMk cId="91213414" sldId="261"/>
            <ac:spMk id="2" creationId="{22578E22-1126-49C7-98B3-CB7D015E0B72}"/>
          </ac:spMkLst>
        </pc:spChg>
        <pc:spChg chg="del">
          <ac:chgData name="Beniamin Bia" userId="39a36cc4-1692-4dc2-a02c-9c9ee3cd7a9f" providerId="ADAL" clId="{B2AD0EB9-AE22-441A-A696-9070B00F63DF}" dt="2019-05-02T10:57:18.295" v="68" actId="478"/>
          <ac:spMkLst>
            <pc:docMk/>
            <pc:sldMk cId="91213414" sldId="261"/>
            <ac:spMk id="3" creationId="{5DB78F15-FBE6-4FFB-854C-BC7AE363D463}"/>
          </ac:spMkLst>
        </pc:spChg>
        <pc:picChg chg="add del mod">
          <ac:chgData name="Beniamin Bia" userId="39a36cc4-1692-4dc2-a02c-9c9ee3cd7a9f" providerId="ADAL" clId="{B2AD0EB9-AE22-441A-A696-9070B00F63DF}" dt="2019-05-02T11:09:11.183" v="97"/>
          <ac:picMkLst>
            <pc:docMk/>
            <pc:sldMk cId="91213414" sldId="261"/>
            <ac:picMk id="4" creationId="{C00B636A-534D-4D9E-9F6A-88ED56AA08E9}"/>
          </ac:picMkLst>
        </pc:picChg>
      </pc:sldChg>
      <pc:sldChg chg="addSp delSp modSp add mod">
        <pc:chgData name="Beniamin Bia" userId="39a36cc4-1692-4dc2-a02c-9c9ee3cd7a9f" providerId="ADAL" clId="{B2AD0EB9-AE22-441A-A696-9070B00F63DF}" dt="2019-05-02T11:41:46.145" v="548" actId="14100"/>
        <pc:sldMkLst>
          <pc:docMk/>
          <pc:sldMk cId="2925966152" sldId="262"/>
        </pc:sldMkLst>
        <pc:spChg chg="del">
          <ac:chgData name="Beniamin Bia" userId="39a36cc4-1692-4dc2-a02c-9c9ee3cd7a9f" providerId="ADAL" clId="{B2AD0EB9-AE22-441A-A696-9070B00F63DF}" dt="2019-05-02T10:57:38.039" v="73" actId="478"/>
          <ac:spMkLst>
            <pc:docMk/>
            <pc:sldMk cId="2925966152" sldId="262"/>
            <ac:spMk id="2" creationId="{92EEF967-3B09-4962-A684-7CD6CB460396}"/>
          </ac:spMkLst>
        </pc:spChg>
        <pc:spChg chg="del">
          <ac:chgData name="Beniamin Bia" userId="39a36cc4-1692-4dc2-a02c-9c9ee3cd7a9f" providerId="ADAL" clId="{B2AD0EB9-AE22-441A-A696-9070B00F63DF}" dt="2019-05-02T10:57:37.318" v="72" actId="478"/>
          <ac:spMkLst>
            <pc:docMk/>
            <pc:sldMk cId="2925966152" sldId="262"/>
            <ac:spMk id="3" creationId="{8A4F3A38-DB48-4729-AE6A-E153503FB69C}"/>
          </ac:spMkLst>
        </pc:spChg>
        <pc:spChg chg="add mod">
          <ac:chgData name="Beniamin Bia" userId="39a36cc4-1692-4dc2-a02c-9c9ee3cd7a9f" providerId="ADAL" clId="{B2AD0EB9-AE22-441A-A696-9070B00F63DF}" dt="2019-05-02T10:57:41.491" v="75" actId="1076"/>
          <ac:spMkLst>
            <pc:docMk/>
            <pc:sldMk cId="2925966152" sldId="262"/>
            <ac:spMk id="4" creationId="{B63096D4-385F-4F3F-B6AE-DCE3A80D22D1}"/>
          </ac:spMkLst>
        </pc:spChg>
        <pc:spChg chg="add mod">
          <ac:chgData name="Beniamin Bia" userId="39a36cc4-1692-4dc2-a02c-9c9ee3cd7a9f" providerId="ADAL" clId="{B2AD0EB9-AE22-441A-A696-9070B00F63DF}" dt="2019-05-02T11:17:10.608" v="246" actId="1076"/>
          <ac:spMkLst>
            <pc:docMk/>
            <pc:sldMk cId="2925966152" sldId="262"/>
            <ac:spMk id="9" creationId="{82EFAA2C-4A53-4907-8DDA-631BB2ED242C}"/>
          </ac:spMkLst>
        </pc:spChg>
        <pc:spChg chg="add mod">
          <ac:chgData name="Beniamin Bia" userId="39a36cc4-1692-4dc2-a02c-9c9ee3cd7a9f" providerId="ADAL" clId="{B2AD0EB9-AE22-441A-A696-9070B00F63DF}" dt="2019-05-02T11:17:27.522" v="249" actId="1076"/>
          <ac:spMkLst>
            <pc:docMk/>
            <pc:sldMk cId="2925966152" sldId="262"/>
            <ac:spMk id="10" creationId="{1913BE1A-CF93-4AB1-8ED0-8383CECCFFBE}"/>
          </ac:spMkLst>
        </pc:spChg>
        <pc:graphicFrameChg chg="add mod">
          <ac:chgData name="Beniamin Bia" userId="39a36cc4-1692-4dc2-a02c-9c9ee3cd7a9f" providerId="ADAL" clId="{B2AD0EB9-AE22-441A-A696-9070B00F63DF}" dt="2019-05-02T10:57:41.491" v="75" actId="1076"/>
          <ac:graphicFrameMkLst>
            <pc:docMk/>
            <pc:sldMk cId="2925966152" sldId="262"/>
            <ac:graphicFrameMk id="5" creationId="{298A9ADB-DDB2-43EE-A554-0831640B75B2}"/>
          </ac:graphicFrameMkLst>
        </pc:graphicFrameChg>
        <pc:graphicFrameChg chg="mod">
          <ac:chgData name="Beniamin Bia" userId="39a36cc4-1692-4dc2-a02c-9c9ee3cd7a9f" providerId="ADAL" clId="{B2AD0EB9-AE22-441A-A696-9070B00F63DF}" dt="2019-05-02T11:17:34.171" v="251" actId="1076"/>
          <ac:graphicFrameMkLst>
            <pc:docMk/>
            <pc:sldMk cId="2925966152" sldId="262"/>
            <ac:graphicFrameMk id="6" creationId="{298A9ADB-DDB2-43EE-A554-0831640B75B2}"/>
          </ac:graphicFrameMkLst>
        </pc:graphicFrameChg>
        <pc:graphicFrameChg chg="add mod">
          <ac:chgData name="Beniamin Bia" userId="39a36cc4-1692-4dc2-a02c-9c9ee3cd7a9f" providerId="ADAL" clId="{B2AD0EB9-AE22-441A-A696-9070B00F63DF}" dt="2019-05-02T11:41:46.145" v="548" actId="14100"/>
          <ac:graphicFrameMkLst>
            <pc:docMk/>
            <pc:sldMk cId="2925966152" sldId="262"/>
            <ac:graphicFrameMk id="11" creationId="{9EDCBDF1-FE0D-42EB-90F1-BE3F5C14F82A}"/>
          </ac:graphicFrameMkLst>
        </pc:graphicFrameChg>
        <pc:picChg chg="add del mod">
          <ac:chgData name="Beniamin Bia" userId="39a36cc4-1692-4dc2-a02c-9c9ee3cd7a9f" providerId="ADAL" clId="{B2AD0EB9-AE22-441A-A696-9070B00F63DF}" dt="2019-05-02T11:17:05.633" v="243"/>
          <ac:picMkLst>
            <pc:docMk/>
            <pc:sldMk cId="2925966152" sldId="262"/>
            <ac:picMk id="8" creationId="{C0766EBC-D066-4F11-8F5E-285BC2261137}"/>
          </ac:picMkLst>
        </pc:picChg>
      </pc:sldChg>
      <pc:sldChg chg="addSp delSp modSp add">
        <pc:chgData name="Beniamin Bia" userId="39a36cc4-1692-4dc2-a02c-9c9ee3cd7a9f" providerId="ADAL" clId="{B2AD0EB9-AE22-441A-A696-9070B00F63DF}" dt="2019-05-02T11:19:34.713" v="292" actId="20577"/>
        <pc:sldMkLst>
          <pc:docMk/>
          <pc:sldMk cId="609712020" sldId="263"/>
        </pc:sldMkLst>
        <pc:spChg chg="del">
          <ac:chgData name="Beniamin Bia" userId="39a36cc4-1692-4dc2-a02c-9c9ee3cd7a9f" providerId="ADAL" clId="{B2AD0EB9-AE22-441A-A696-9070B00F63DF}" dt="2019-05-02T11:17:44.326" v="252" actId="478"/>
          <ac:spMkLst>
            <pc:docMk/>
            <pc:sldMk cId="609712020" sldId="263"/>
            <ac:spMk id="2" creationId="{244C04F1-F9D0-408B-802B-6D3D4DADD988}"/>
          </ac:spMkLst>
        </pc:spChg>
        <pc:spChg chg="del">
          <ac:chgData name="Beniamin Bia" userId="39a36cc4-1692-4dc2-a02c-9c9ee3cd7a9f" providerId="ADAL" clId="{B2AD0EB9-AE22-441A-A696-9070B00F63DF}" dt="2019-05-02T11:08:06.645" v="85"/>
          <ac:spMkLst>
            <pc:docMk/>
            <pc:sldMk cId="609712020" sldId="263"/>
            <ac:spMk id="3" creationId="{35982E0C-305D-4595-AB14-6E3C5FDE47B9}"/>
          </ac:spMkLst>
        </pc:spChg>
        <pc:spChg chg="add del">
          <ac:chgData name="Beniamin Bia" userId="39a36cc4-1692-4dc2-a02c-9c9ee3cd7a9f" providerId="ADAL" clId="{B2AD0EB9-AE22-441A-A696-9070B00F63DF}" dt="2019-05-02T11:08:01.895" v="84"/>
          <ac:spMkLst>
            <pc:docMk/>
            <pc:sldMk cId="609712020" sldId="263"/>
            <ac:spMk id="4" creationId="{23822FEE-6B69-42BA-902A-B124BCB0A0C8}"/>
          </ac:spMkLst>
        </pc:spChg>
        <pc:spChg chg="add del mod">
          <ac:chgData name="Beniamin Bia" userId="39a36cc4-1692-4dc2-a02c-9c9ee3cd7a9f" providerId="ADAL" clId="{B2AD0EB9-AE22-441A-A696-9070B00F63DF}" dt="2019-05-02T11:17:46.335" v="253" actId="478"/>
          <ac:spMkLst>
            <pc:docMk/>
            <pc:sldMk cId="609712020" sldId="263"/>
            <ac:spMk id="8" creationId="{24C54045-F1FE-449D-BF31-F89BEDDAB9E0}"/>
          </ac:spMkLst>
        </pc:spChg>
        <pc:spChg chg="add mod">
          <ac:chgData name="Beniamin Bia" userId="39a36cc4-1692-4dc2-a02c-9c9ee3cd7a9f" providerId="ADAL" clId="{B2AD0EB9-AE22-441A-A696-9070B00F63DF}" dt="2019-05-02T11:18:40.113" v="262" actId="14100"/>
          <ac:spMkLst>
            <pc:docMk/>
            <pc:sldMk cId="609712020" sldId="263"/>
            <ac:spMk id="10" creationId="{3E1D97FC-9E03-47C9-A938-DAE038DB4EA8}"/>
          </ac:spMkLst>
        </pc:spChg>
        <pc:graphicFrameChg chg="add del">
          <ac:chgData name="Beniamin Bia" userId="39a36cc4-1692-4dc2-a02c-9c9ee3cd7a9f" providerId="ADAL" clId="{B2AD0EB9-AE22-441A-A696-9070B00F63DF}" dt="2019-05-02T11:08:01.895" v="84"/>
          <ac:graphicFrameMkLst>
            <pc:docMk/>
            <pc:sldMk cId="609712020" sldId="263"/>
            <ac:graphicFrameMk id="5" creationId="{4D058349-9B36-48A4-9039-91DBDE73DA3C}"/>
          </ac:graphicFrameMkLst>
        </pc:graphicFrameChg>
        <pc:graphicFrameChg chg="add del mod">
          <ac:chgData name="Beniamin Bia" userId="39a36cc4-1692-4dc2-a02c-9c9ee3cd7a9f" providerId="ADAL" clId="{B2AD0EB9-AE22-441A-A696-9070B00F63DF}" dt="2019-05-02T11:08:12.912" v="86" actId="478"/>
          <ac:graphicFrameMkLst>
            <pc:docMk/>
            <pc:sldMk cId="609712020" sldId="263"/>
            <ac:graphicFrameMk id="6" creationId="{E9750F14-A31A-4E03-8B9F-9EFC05B2B144}"/>
          </ac:graphicFrameMkLst>
        </pc:graphicFrameChg>
        <pc:graphicFrameChg chg="add mod modGraphic">
          <ac:chgData name="Beniamin Bia" userId="39a36cc4-1692-4dc2-a02c-9c9ee3cd7a9f" providerId="ADAL" clId="{B2AD0EB9-AE22-441A-A696-9070B00F63DF}" dt="2019-05-02T11:19:34.713" v="292" actId="20577"/>
          <ac:graphicFrameMkLst>
            <pc:docMk/>
            <pc:sldMk cId="609712020" sldId="263"/>
            <ac:graphicFrameMk id="9" creationId="{FC89E78F-AD4E-4E1E-BBE6-F6514093E21C}"/>
          </ac:graphicFrameMkLst>
        </pc:graphicFrameChg>
      </pc:sldChg>
      <pc:sldChg chg="addSp delSp modSp add ord">
        <pc:chgData name="Beniamin Bia" userId="39a36cc4-1692-4dc2-a02c-9c9ee3cd7a9f" providerId="ADAL" clId="{B2AD0EB9-AE22-441A-A696-9070B00F63DF}" dt="2019-05-02T14:34:54.036" v="666"/>
        <pc:sldMkLst>
          <pc:docMk/>
          <pc:sldMk cId="2858802405" sldId="264"/>
        </pc:sldMkLst>
        <pc:spChg chg="add del">
          <ac:chgData name="Beniamin Bia" userId="39a36cc4-1692-4dc2-a02c-9c9ee3cd7a9f" providerId="ADAL" clId="{B2AD0EB9-AE22-441A-A696-9070B00F63DF}" dt="2019-05-02T11:09:23.181" v="103" actId="478"/>
          <ac:spMkLst>
            <pc:docMk/>
            <pc:sldMk cId="2858802405" sldId="264"/>
            <ac:spMk id="2" creationId="{F8E45F41-949E-4C3D-BD28-324186805718}"/>
          </ac:spMkLst>
        </pc:spChg>
        <pc:spChg chg="add del">
          <ac:chgData name="Beniamin Bia" userId="39a36cc4-1692-4dc2-a02c-9c9ee3cd7a9f" providerId="ADAL" clId="{B2AD0EB9-AE22-441A-A696-9070B00F63DF}" dt="2019-05-02T11:09:24.924" v="104" actId="478"/>
          <ac:spMkLst>
            <pc:docMk/>
            <pc:sldMk cId="2858802405" sldId="264"/>
            <ac:spMk id="3" creationId="{C014EF98-2BB2-47D2-9AA0-990094E087C8}"/>
          </ac:spMkLst>
        </pc:spChg>
        <pc:spChg chg="add del mod">
          <ac:chgData name="Beniamin Bia" userId="39a36cc4-1692-4dc2-a02c-9c9ee3cd7a9f" providerId="ADAL" clId="{B2AD0EB9-AE22-441A-A696-9070B00F63DF}" dt="2019-05-02T11:09:20.845" v="102" actId="478"/>
          <ac:spMkLst>
            <pc:docMk/>
            <pc:sldMk cId="2858802405" sldId="264"/>
            <ac:spMk id="4" creationId="{0487890B-D624-4054-8F9B-DE20350CC76E}"/>
          </ac:spMkLst>
        </pc:spChg>
        <pc:picChg chg="add mod">
          <ac:chgData name="Beniamin Bia" userId="39a36cc4-1692-4dc2-a02c-9c9ee3cd7a9f" providerId="ADAL" clId="{B2AD0EB9-AE22-441A-A696-9070B00F63DF}" dt="2019-05-02T11:09:27.326" v="106" actId="1076"/>
          <ac:picMkLst>
            <pc:docMk/>
            <pc:sldMk cId="2858802405" sldId="264"/>
            <ac:picMk id="5" creationId="{33B8A97F-F863-46FB-B490-B7168F4421B6}"/>
          </ac:picMkLst>
        </pc:picChg>
      </pc:sldChg>
      <pc:sldChg chg="addSp delSp modSp add">
        <pc:chgData name="Beniamin Bia" userId="39a36cc4-1692-4dc2-a02c-9c9ee3cd7a9f" providerId="ADAL" clId="{B2AD0EB9-AE22-441A-A696-9070B00F63DF}" dt="2019-05-02T14:36:27.630" v="842" actId="14100"/>
        <pc:sldMkLst>
          <pc:docMk/>
          <pc:sldMk cId="3117824621" sldId="265"/>
        </pc:sldMkLst>
        <pc:spChg chg="del">
          <ac:chgData name="Beniamin Bia" userId="39a36cc4-1692-4dc2-a02c-9c9ee3cd7a9f" providerId="ADAL" clId="{B2AD0EB9-AE22-441A-A696-9070B00F63DF}" dt="2019-05-02T11:11:40.866" v="109" actId="478"/>
          <ac:spMkLst>
            <pc:docMk/>
            <pc:sldMk cId="3117824621" sldId="265"/>
            <ac:spMk id="2" creationId="{F13F0223-DDF6-41F0-976A-9F0BEEC7CD47}"/>
          </ac:spMkLst>
        </pc:spChg>
        <pc:spChg chg="del">
          <ac:chgData name="Beniamin Bia" userId="39a36cc4-1692-4dc2-a02c-9c9ee3cd7a9f" providerId="ADAL" clId="{B2AD0EB9-AE22-441A-A696-9070B00F63DF}" dt="2019-05-02T11:11:42.381" v="110" actId="478"/>
          <ac:spMkLst>
            <pc:docMk/>
            <pc:sldMk cId="3117824621" sldId="265"/>
            <ac:spMk id="3" creationId="{BF516089-BB33-4D0D-A85A-EA9D7AF4858B}"/>
          </ac:spMkLst>
        </pc:spChg>
        <pc:spChg chg="add">
          <ac:chgData name="Beniamin Bia" userId="39a36cc4-1692-4dc2-a02c-9c9ee3cd7a9f" providerId="ADAL" clId="{B2AD0EB9-AE22-441A-A696-9070B00F63DF}" dt="2019-05-02T11:11:39.192" v="108"/>
          <ac:spMkLst>
            <pc:docMk/>
            <pc:sldMk cId="3117824621" sldId="265"/>
            <ac:spMk id="4" creationId="{8A5B6D9B-1EE3-4BA3-8813-987063233BD6}"/>
          </ac:spMkLst>
        </pc:spChg>
        <pc:spChg chg="add mod">
          <ac:chgData name="Beniamin Bia" userId="39a36cc4-1692-4dc2-a02c-9c9ee3cd7a9f" providerId="ADAL" clId="{B2AD0EB9-AE22-441A-A696-9070B00F63DF}" dt="2019-05-02T14:36:27.630" v="842" actId="14100"/>
          <ac:spMkLst>
            <pc:docMk/>
            <pc:sldMk cId="3117824621" sldId="265"/>
            <ac:spMk id="5" creationId="{1AAF1AAD-0206-48FB-89E0-CF8DC7B8EF9F}"/>
          </ac:spMkLst>
        </pc:spChg>
        <pc:picChg chg="add mod">
          <ac:chgData name="Beniamin Bia" userId="39a36cc4-1692-4dc2-a02c-9c9ee3cd7a9f" providerId="ADAL" clId="{B2AD0EB9-AE22-441A-A696-9070B00F63DF}" dt="2019-05-02T14:36:23.418" v="841" actId="1076"/>
          <ac:picMkLst>
            <pc:docMk/>
            <pc:sldMk cId="3117824621" sldId="265"/>
            <ac:picMk id="7" creationId="{36BD15AD-767E-4B92-9BBF-88A68B1D2439}"/>
          </ac:picMkLst>
        </pc:picChg>
      </pc:sldChg>
      <pc:sldChg chg="modSp add">
        <pc:chgData name="Beniamin Bia" userId="39a36cc4-1692-4dc2-a02c-9c9ee3cd7a9f" providerId="ADAL" clId="{B2AD0EB9-AE22-441A-A696-9070B00F63DF}" dt="2019-05-02T11:13:46.877" v="195" actId="20577"/>
        <pc:sldMkLst>
          <pc:docMk/>
          <pc:sldMk cId="0" sldId="272"/>
        </pc:sldMkLst>
        <pc:spChg chg="mod">
          <ac:chgData name="Beniamin Bia" userId="39a36cc4-1692-4dc2-a02c-9c9ee3cd7a9f" providerId="ADAL" clId="{B2AD0EB9-AE22-441A-A696-9070B00F63DF}" dt="2019-05-02T11:13:46.877" v="195" actId="20577"/>
          <ac:spMkLst>
            <pc:docMk/>
            <pc:sldMk cId="0" sldId="272"/>
            <ac:spMk id="330" creationId="{00000000-0000-0000-0000-000000000000}"/>
          </ac:spMkLst>
        </pc:spChg>
      </pc:sldChg>
      <pc:sldChg chg="addSp delSp modSp add setBg">
        <pc:chgData name="Beniamin Bia" userId="39a36cc4-1692-4dc2-a02c-9c9ee3cd7a9f" providerId="ADAL" clId="{B2AD0EB9-AE22-441A-A696-9070B00F63DF}" dt="2019-05-02T14:28:55.102" v="608" actId="1076"/>
        <pc:sldMkLst>
          <pc:docMk/>
          <pc:sldMk cId="0" sldId="273"/>
        </pc:sldMkLst>
        <pc:picChg chg="mod">
          <ac:chgData name="Beniamin Bia" userId="39a36cc4-1692-4dc2-a02c-9c9ee3cd7a9f" providerId="ADAL" clId="{B2AD0EB9-AE22-441A-A696-9070B00F63DF}" dt="2019-05-02T14:27:40.315" v="600" actId="1076"/>
          <ac:picMkLst>
            <pc:docMk/>
            <pc:sldMk cId="0" sldId="273"/>
            <ac:picMk id="3" creationId="{D8C18045-58A6-4944-8C4A-3D7DF2EE7A5C}"/>
          </ac:picMkLst>
        </pc:picChg>
        <pc:picChg chg="add mod modCrop">
          <ac:chgData name="Beniamin Bia" userId="39a36cc4-1692-4dc2-a02c-9c9ee3cd7a9f" providerId="ADAL" clId="{B2AD0EB9-AE22-441A-A696-9070B00F63DF}" dt="2019-05-02T14:27:31.996" v="596" actId="1076"/>
          <ac:picMkLst>
            <pc:docMk/>
            <pc:sldMk cId="0" sldId="273"/>
            <ac:picMk id="4" creationId="{A4D0B99B-F4E7-4415-8547-8C4DCFB7C983}"/>
          </ac:picMkLst>
        </pc:picChg>
        <pc:picChg chg="mod">
          <ac:chgData name="Beniamin Bia" userId="39a36cc4-1692-4dc2-a02c-9c9ee3cd7a9f" providerId="ADAL" clId="{B2AD0EB9-AE22-441A-A696-9070B00F63DF}" dt="2019-05-02T14:27:38.835" v="599" actId="1076"/>
          <ac:picMkLst>
            <pc:docMk/>
            <pc:sldMk cId="0" sldId="273"/>
            <ac:picMk id="341" creationId="{00000000-0000-0000-0000-000000000000}"/>
          </ac:picMkLst>
        </pc:picChg>
        <pc:picChg chg="del">
          <ac:chgData name="Beniamin Bia" userId="39a36cc4-1692-4dc2-a02c-9c9ee3cd7a9f" providerId="ADAL" clId="{B2AD0EB9-AE22-441A-A696-9070B00F63DF}" dt="2019-05-02T14:27:20.097" v="592" actId="478"/>
          <ac:picMkLst>
            <pc:docMk/>
            <pc:sldMk cId="0" sldId="273"/>
            <ac:picMk id="342" creationId="{00000000-0000-0000-0000-000000000000}"/>
          </ac:picMkLst>
        </pc:picChg>
        <pc:picChg chg="del">
          <ac:chgData name="Beniamin Bia" userId="39a36cc4-1692-4dc2-a02c-9c9ee3cd7a9f" providerId="ADAL" clId="{B2AD0EB9-AE22-441A-A696-9070B00F63DF}" dt="2019-05-02T14:27:11.997" v="589" actId="478"/>
          <ac:picMkLst>
            <pc:docMk/>
            <pc:sldMk cId="0" sldId="273"/>
            <ac:picMk id="343" creationId="{00000000-0000-0000-0000-000000000000}"/>
          </ac:picMkLst>
        </pc:picChg>
        <pc:picChg chg="mod">
          <ac:chgData name="Beniamin Bia" userId="39a36cc4-1692-4dc2-a02c-9c9ee3cd7a9f" providerId="ADAL" clId="{B2AD0EB9-AE22-441A-A696-9070B00F63DF}" dt="2019-05-02T14:27:30.367" v="595" actId="1076"/>
          <ac:picMkLst>
            <pc:docMk/>
            <pc:sldMk cId="0" sldId="273"/>
            <ac:picMk id="345" creationId="{00000000-0000-0000-0000-000000000000}"/>
          </ac:picMkLst>
        </pc:picChg>
        <pc:picChg chg="mod">
          <ac:chgData name="Beniamin Bia" userId="39a36cc4-1692-4dc2-a02c-9c9ee3cd7a9f" providerId="ADAL" clId="{B2AD0EB9-AE22-441A-A696-9070B00F63DF}" dt="2019-05-02T14:27:34.455" v="597" actId="1076"/>
          <ac:picMkLst>
            <pc:docMk/>
            <pc:sldMk cId="0" sldId="273"/>
            <ac:picMk id="346" creationId="{00000000-0000-0000-0000-000000000000}"/>
          </ac:picMkLst>
        </pc:picChg>
        <pc:picChg chg="del">
          <ac:chgData name="Beniamin Bia" userId="39a36cc4-1692-4dc2-a02c-9c9ee3cd7a9f" providerId="ADAL" clId="{B2AD0EB9-AE22-441A-A696-9070B00F63DF}" dt="2019-05-02T14:25:10.570" v="577" actId="478"/>
          <ac:picMkLst>
            <pc:docMk/>
            <pc:sldMk cId="0" sldId="273"/>
            <ac:picMk id="347" creationId="{00000000-0000-0000-0000-000000000000}"/>
          </ac:picMkLst>
        </pc:picChg>
        <pc:picChg chg="add mod">
          <ac:chgData name="Beniamin Bia" userId="39a36cc4-1692-4dc2-a02c-9c9ee3cd7a9f" providerId="ADAL" clId="{B2AD0EB9-AE22-441A-A696-9070B00F63DF}" dt="2019-05-02T14:28:55.102" v="608" actId="1076"/>
          <ac:picMkLst>
            <pc:docMk/>
            <pc:sldMk cId="0" sldId="273"/>
            <ac:picMk id="3074" creationId="{24135CA6-10F9-4F30-8F16-D23C0E92913F}"/>
          </ac:picMkLst>
        </pc:picChg>
      </pc:sldChg>
      <pc:sldChg chg="modSp add setBg">
        <pc:chgData name="Beniamin Bia" userId="39a36cc4-1692-4dc2-a02c-9c9ee3cd7a9f" providerId="ADAL" clId="{B2AD0EB9-AE22-441A-A696-9070B00F63DF}" dt="2019-05-02T11:42:20.516" v="576" actId="20577"/>
        <pc:sldMkLst>
          <pc:docMk/>
          <pc:sldMk cId="2351804214" sldId="275"/>
        </pc:sldMkLst>
        <pc:spChg chg="mod">
          <ac:chgData name="Beniamin Bia" userId="39a36cc4-1692-4dc2-a02c-9c9ee3cd7a9f" providerId="ADAL" clId="{B2AD0EB9-AE22-441A-A696-9070B00F63DF}" dt="2019-05-02T11:20:53.027" v="320" actId="20577"/>
          <ac:spMkLst>
            <pc:docMk/>
            <pc:sldMk cId="2351804214" sldId="275"/>
            <ac:spMk id="2" creationId="{370EF4E1-1057-4FDB-91CA-946FFF183A34}"/>
          </ac:spMkLst>
        </pc:spChg>
        <pc:spChg chg="mod">
          <ac:chgData name="Beniamin Bia" userId="39a36cc4-1692-4dc2-a02c-9c9ee3cd7a9f" providerId="ADAL" clId="{B2AD0EB9-AE22-441A-A696-9070B00F63DF}" dt="2019-05-02T11:21:02.797" v="345" actId="20577"/>
          <ac:spMkLst>
            <pc:docMk/>
            <pc:sldMk cId="2351804214" sldId="275"/>
            <ac:spMk id="5" creationId="{1E3A4B60-F588-4A55-B2EF-E13E306433EC}"/>
          </ac:spMkLst>
        </pc:spChg>
        <pc:spChg chg="mod">
          <ac:chgData name="Beniamin Bia" userId="39a36cc4-1692-4dc2-a02c-9c9ee3cd7a9f" providerId="ADAL" clId="{B2AD0EB9-AE22-441A-A696-9070B00F63DF}" dt="2019-05-02T11:21:33.866" v="378" actId="20577"/>
          <ac:spMkLst>
            <pc:docMk/>
            <pc:sldMk cId="2351804214" sldId="275"/>
            <ac:spMk id="6" creationId="{2A767988-7FE7-4CC5-9599-0286E694F1E9}"/>
          </ac:spMkLst>
        </pc:spChg>
        <pc:spChg chg="mod">
          <ac:chgData name="Beniamin Bia" userId="39a36cc4-1692-4dc2-a02c-9c9ee3cd7a9f" providerId="ADAL" clId="{B2AD0EB9-AE22-441A-A696-9070B00F63DF}" dt="2019-05-02T11:21:38.328" v="379" actId="20577"/>
          <ac:spMkLst>
            <pc:docMk/>
            <pc:sldMk cId="2351804214" sldId="275"/>
            <ac:spMk id="7" creationId="{A6C4C56A-850A-4011-8403-8039394C3029}"/>
          </ac:spMkLst>
        </pc:spChg>
        <pc:spChg chg="mod">
          <ac:chgData name="Beniamin Bia" userId="39a36cc4-1692-4dc2-a02c-9c9ee3cd7a9f" providerId="ADAL" clId="{B2AD0EB9-AE22-441A-A696-9070B00F63DF}" dt="2019-05-02T11:42:20.516" v="576" actId="20577"/>
          <ac:spMkLst>
            <pc:docMk/>
            <pc:sldMk cId="2351804214" sldId="275"/>
            <ac:spMk id="8" creationId="{F7582794-6C27-495C-9A85-505590A281A4}"/>
          </ac:spMkLst>
        </pc:spChg>
        <pc:spChg chg="mod">
          <ac:chgData name="Beniamin Bia" userId="39a36cc4-1692-4dc2-a02c-9c9ee3cd7a9f" providerId="ADAL" clId="{B2AD0EB9-AE22-441A-A696-9070B00F63DF}" dt="2019-05-02T11:22:42.120" v="491" actId="20577"/>
          <ac:spMkLst>
            <pc:docMk/>
            <pc:sldMk cId="2351804214" sldId="275"/>
            <ac:spMk id="9" creationId="{B3379F5B-6795-492B-8BC4-3A8628699096}"/>
          </ac:spMkLst>
        </pc:spChg>
        <pc:spChg chg="mod">
          <ac:chgData name="Beniamin Bia" userId="39a36cc4-1692-4dc2-a02c-9c9ee3cd7a9f" providerId="ADAL" clId="{B2AD0EB9-AE22-441A-A696-9070B00F63DF}" dt="2019-05-02T11:22:26.616" v="471" actId="14100"/>
          <ac:spMkLst>
            <pc:docMk/>
            <pc:sldMk cId="2351804214" sldId="275"/>
            <ac:spMk id="10" creationId="{461211F3-A10F-49D0-9266-E864127C95E3}"/>
          </ac:spMkLst>
        </pc:spChg>
        <pc:spChg chg="mod">
          <ac:chgData name="Beniamin Bia" userId="39a36cc4-1692-4dc2-a02c-9c9ee3cd7a9f" providerId="ADAL" clId="{B2AD0EB9-AE22-441A-A696-9070B00F63DF}" dt="2019-05-02T11:13:00.085" v="128" actId="208"/>
          <ac:spMkLst>
            <pc:docMk/>
            <pc:sldMk cId="2351804214" sldId="275"/>
            <ac:spMk id="11" creationId="{690C2D9E-661C-4445-965E-5EA2500A9D2C}"/>
          </ac:spMkLst>
        </pc:spChg>
        <pc:spChg chg="mod">
          <ac:chgData name="Beniamin Bia" userId="39a36cc4-1692-4dc2-a02c-9c9ee3cd7a9f" providerId="ADAL" clId="{B2AD0EB9-AE22-441A-A696-9070B00F63DF}" dt="2019-05-02T11:13:00.085" v="128" actId="208"/>
          <ac:spMkLst>
            <pc:docMk/>
            <pc:sldMk cId="2351804214" sldId="275"/>
            <ac:spMk id="12" creationId="{880BCA48-F66B-4DD2-8549-D9CB87C033F9}"/>
          </ac:spMkLst>
        </pc:spChg>
        <pc:spChg chg="mod">
          <ac:chgData name="Beniamin Bia" userId="39a36cc4-1692-4dc2-a02c-9c9ee3cd7a9f" providerId="ADAL" clId="{B2AD0EB9-AE22-441A-A696-9070B00F63DF}" dt="2019-05-02T11:13:00.085" v="128" actId="208"/>
          <ac:spMkLst>
            <pc:docMk/>
            <pc:sldMk cId="2351804214" sldId="275"/>
            <ac:spMk id="13" creationId="{42374313-3A0B-4FF3-8BD0-C2B2E73F689E}"/>
          </ac:spMkLst>
        </pc:sp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4" creationId="{86BA119B-B391-4593-BB7D-64D021D604C0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16" creationId="{4815F62A-9250-4545-8DD4-E2097444895B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18" creationId="{1DE59C25-4429-4FD8-9C2D-00D708CA4F8F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20" creationId="{ECB27ED9-1CC9-4E31-91D5-96879F28EFA8}"/>
          </ac:cxnSpMkLst>
        </pc:cxnChg>
        <pc:cxnChg chg="mod">
          <ac:chgData name="Beniamin Bia" userId="39a36cc4-1692-4dc2-a02c-9c9ee3cd7a9f" providerId="ADAL" clId="{B2AD0EB9-AE22-441A-A696-9070B00F63DF}" dt="2019-05-02T11:22:31.490" v="474" actId="14100"/>
          <ac:cxnSpMkLst>
            <pc:docMk/>
            <pc:sldMk cId="2351804214" sldId="275"/>
            <ac:cxnSpMk id="21" creationId="{50E2027E-0800-44C3-AE09-DF6DF14F96D1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22" creationId="{9C1A1584-BB2B-462E-95B2-E849B49F77CE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23" creationId="{67ED4F9F-3F8D-4E13-BF8A-EE27B1881035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24" creationId="{2F28235C-10B7-4278-B80B-0DCC5E4E4131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25" creationId="{1C4A855F-5C3A-4E1F-9314-4EFEB772BA61}"/>
          </ac:cxnSpMkLst>
        </pc:cxnChg>
      </pc:sldChg>
      <pc:sldChg chg="modSp add">
        <pc:chgData name="Beniamin Bia" userId="39a36cc4-1692-4dc2-a02c-9c9ee3cd7a9f" providerId="ADAL" clId="{B2AD0EB9-AE22-441A-A696-9070B00F63DF}" dt="2019-05-02T14:36:07.830" v="839" actId="6549"/>
        <pc:sldMkLst>
          <pc:docMk/>
          <pc:sldMk cId="2316292373" sldId="276"/>
        </pc:sldMkLst>
        <pc:spChg chg="mod">
          <ac:chgData name="Beniamin Bia" userId="39a36cc4-1692-4dc2-a02c-9c9ee3cd7a9f" providerId="ADAL" clId="{B2AD0EB9-AE22-441A-A696-9070B00F63DF}" dt="2019-05-02T14:35:07.534" v="679" actId="20577"/>
          <ac:spMkLst>
            <pc:docMk/>
            <pc:sldMk cId="2316292373" sldId="276"/>
            <ac:spMk id="2" creationId="{07C69651-1667-4901-A9C9-8B514D69777E}"/>
          </ac:spMkLst>
        </pc:spChg>
        <pc:spChg chg="mod">
          <ac:chgData name="Beniamin Bia" userId="39a36cc4-1692-4dc2-a02c-9c9ee3cd7a9f" providerId="ADAL" clId="{B2AD0EB9-AE22-441A-A696-9070B00F63DF}" dt="2019-05-02T14:36:07.830" v="839" actId="6549"/>
          <ac:spMkLst>
            <pc:docMk/>
            <pc:sldMk cId="2316292373" sldId="276"/>
            <ac:spMk id="3" creationId="{D48D18A9-2E45-45DD-B1D7-0008564E384F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Software implementation</c:v>
                </c:pt>
              </c:strCache>
            </c:strRef>
          </c:tx>
          <c:spPr>
            <a:solidFill>
              <a:srgbClr val="4472C4"/>
            </a:solidFill>
            <a:ln w="25345">
              <a:noFill/>
            </a:ln>
          </c:spPr>
          <c:invertIfNegative val="0"/>
          <c:cat>
            <c:strRef>
              <c:f>Sheet1!$A$2:$A$6</c:f>
              <c:strCache>
                <c:ptCount val="5"/>
                <c:pt idx="0">
                  <c:v>Encryption[mS]</c:v>
                </c:pt>
                <c:pt idx="1">
                  <c:v>Decrypt[mS]</c:v>
                </c:pt>
                <c:pt idx="2">
                  <c:v>Filter for Encryption</c:v>
                </c:pt>
                <c:pt idx="3">
                  <c:v>Filter for Decryption</c:v>
                </c:pt>
                <c:pt idx="4">
                  <c:v>Overall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34.4</c:v>
                </c:pt>
                <c:pt idx="1">
                  <c:v>36.9</c:v>
                </c:pt>
                <c:pt idx="2">
                  <c:v>39.369999999999997</c:v>
                </c:pt>
                <c:pt idx="3">
                  <c:v>39.369999999999997</c:v>
                </c:pt>
                <c:pt idx="4">
                  <c:v>42.81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DB-452F-9875-C2215B789E8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Hardware implementation</c:v>
                </c:pt>
              </c:strCache>
            </c:strRef>
          </c:tx>
          <c:spPr>
            <a:solidFill>
              <a:srgbClr val="ED7D31"/>
            </a:solidFill>
            <a:ln w="25345">
              <a:noFill/>
            </a:ln>
          </c:spPr>
          <c:invertIfNegative val="0"/>
          <c:cat>
            <c:strRef>
              <c:f>Sheet1!$A$2:$A$6</c:f>
              <c:strCache>
                <c:ptCount val="5"/>
                <c:pt idx="0">
                  <c:v>Encryption[mS]</c:v>
                </c:pt>
                <c:pt idx="1">
                  <c:v>Decrypt[mS]</c:v>
                </c:pt>
                <c:pt idx="2">
                  <c:v>Filter for Encryption</c:v>
                </c:pt>
                <c:pt idx="3">
                  <c:v>Filter for Decryption</c:v>
                </c:pt>
                <c:pt idx="4">
                  <c:v>Overall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17.2</c:v>
                </c:pt>
                <c:pt idx="1">
                  <c:v>21.8</c:v>
                </c:pt>
                <c:pt idx="2">
                  <c:v>0.87749999999999995</c:v>
                </c:pt>
                <c:pt idx="3">
                  <c:v>0.87749999999999995</c:v>
                </c:pt>
                <c:pt idx="4">
                  <c:v>4.5975000000000001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DB-452F-9875-C2215B789E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17333359"/>
        <c:axId val="1"/>
      </c:barChart>
      <c:catAx>
        <c:axId val="161733335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04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4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b"/>
        <c:majorGridlines>
          <c:spPr>
            <a:ln w="9504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ln w="6336">
            <a:noFill/>
          </a:ln>
        </c:spPr>
        <c:txPr>
          <a:bodyPr rot="-60000000" spcFirstLastPara="1" vertOverflow="ellipsis" vert="horz" wrap="square" anchor="ctr" anchorCtr="1"/>
          <a:lstStyle/>
          <a:p>
            <a:pPr>
              <a:defRPr sz="1194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7333359"/>
        <c:crosses val="autoZero"/>
        <c:crossBetween val="between"/>
      </c:valAx>
      <c:spPr>
        <a:noFill/>
        <a:ln w="25345">
          <a:noFill/>
        </a:ln>
      </c:spPr>
    </c:plotArea>
    <c:legend>
      <c:legendPos val="b"/>
      <c:overlay val="0"/>
      <c:spPr>
        <a:noFill/>
        <a:ln w="25345">
          <a:noFill/>
        </a:ln>
      </c:spPr>
      <c:txPr>
        <a:bodyPr rot="0" spcFirstLastPara="1" vertOverflow="ellipsis" vert="horz" wrap="square" anchor="ctr" anchorCtr="1"/>
        <a:lstStyle/>
        <a:p>
          <a:pPr>
            <a:defRPr sz="1194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04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png>
</file>

<file path=ppt/media/image19.jpg>
</file>

<file path=ppt/media/image2.jpg>
</file>

<file path=ppt/media/image20.jpg>
</file>

<file path=ppt/media/image21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CDE88-7802-48BE-8E12-DC442707DF1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464438-DCAE-4F9B-937A-9E29788DC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76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Shape 3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30579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order to develop this we have used: POZE CU LOGOURI SI ZENZORI &lt;- DE ADAUGAT</a:t>
            </a:r>
            <a:endParaRPr sz="2000" b="0" i="0" u="none" strike="noStrike" cap="non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33" name="Shape 3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74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461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5653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 layout 4">
    <p:bg>
      <p:bgPr>
        <a:solidFill>
          <a:srgbClr val="2D3142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Shape 57"/>
          <p:cNvSpPr/>
          <p:nvPr/>
        </p:nvSpPr>
        <p:spPr>
          <a:xfrm>
            <a:off x="448772" y="444133"/>
            <a:ext cx="11294400" cy="6007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Shape 58"/>
          <p:cNvSpPr/>
          <p:nvPr/>
        </p:nvSpPr>
        <p:spPr>
          <a:xfrm>
            <a:off x="188967" y="875735"/>
            <a:ext cx="11814000" cy="514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84351" y="1303233"/>
            <a:ext cx="5669600" cy="212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000"/>
              <a:buNone/>
              <a:defRPr sz="4000" b="1">
                <a:solidFill>
                  <a:srgbClr val="F2D7EE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1084351" y="3535300"/>
            <a:ext cx="5669600" cy="205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marL="609585" lvl="0" indent="-4233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400"/>
              <a:buChar char="●"/>
              <a:defRPr sz="1867">
                <a:solidFill>
                  <a:srgbClr val="F2D7EE"/>
                </a:solidFill>
              </a:defRPr>
            </a:lvl1pPr>
            <a:lvl2pPr marL="1219170" lvl="1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600">
                <a:solidFill>
                  <a:srgbClr val="F2D7EE"/>
                </a:solidFill>
              </a:defRPr>
            </a:lvl2pPr>
            <a:lvl3pPr marL="1828754" lvl="2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600">
                <a:solidFill>
                  <a:srgbClr val="F2D7EE"/>
                </a:solidFill>
              </a:defRPr>
            </a:lvl3pPr>
            <a:lvl4pPr marL="2438339" lvl="3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600">
                <a:solidFill>
                  <a:srgbClr val="F2D7EE"/>
                </a:solidFill>
              </a:defRPr>
            </a:lvl4pPr>
            <a:lvl5pPr marL="3047924" lvl="4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600">
                <a:solidFill>
                  <a:srgbClr val="F2D7EE"/>
                </a:solidFill>
              </a:defRPr>
            </a:lvl5pPr>
            <a:lvl6pPr marL="3657509" lvl="5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600">
                <a:solidFill>
                  <a:srgbClr val="F2D7EE"/>
                </a:solidFill>
              </a:defRPr>
            </a:lvl6pPr>
            <a:lvl7pPr marL="4267093" lvl="6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600">
                <a:solidFill>
                  <a:srgbClr val="F2D7EE"/>
                </a:solidFill>
              </a:defRPr>
            </a:lvl7pPr>
            <a:lvl8pPr marL="4876678" lvl="7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600">
                <a:solidFill>
                  <a:srgbClr val="F2D7EE"/>
                </a:solidFill>
              </a:defRPr>
            </a:lvl8pPr>
            <a:lvl9pPr marL="5486263" lvl="8" indent="-406390" algn="l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F2D7EE"/>
              </a:buClr>
              <a:buSzPts val="1200"/>
              <a:buChar char="■"/>
              <a:defRPr sz="1600">
                <a:solidFill>
                  <a:srgbClr val="F2D7EE"/>
                </a:solidFill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727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53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04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611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302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91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1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794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174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4B7433-7148-400E-AEBA-267F7EA6C044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5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13" Type="http://schemas.openxmlformats.org/officeDocument/2006/relationships/image" Target="../media/image20.jpg"/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12" Type="http://schemas.openxmlformats.org/officeDocument/2006/relationships/image" Target="../media/image1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microsoft.com/office/2007/relationships/hdphoto" Target="../media/hdphoto1.wdp"/><Relationship Id="rId10" Type="http://schemas.openxmlformats.org/officeDocument/2006/relationships/image" Target="../media/image17.jp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png"/><Relationship Id="rId4" Type="http://schemas.openxmlformats.org/officeDocument/2006/relationships/oleObject" Target="../embeddings/Microsoft_Excel_Chart.xls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0ADC8-5CD4-4261-B6F4-17FA60BF68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Beyond Vision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7AE759-F654-42D7-ACAD-8A4DD3B92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4136" y="4214434"/>
            <a:ext cx="4650297" cy="1414579"/>
          </a:xfrm>
        </p:spPr>
        <p:txBody>
          <a:bodyPr/>
          <a:lstStyle/>
          <a:p>
            <a:pPr algn="l"/>
            <a:r>
              <a:rPr lang="en-US" dirty="0"/>
              <a:t>Beniamin</a:t>
            </a:r>
          </a:p>
          <a:p>
            <a:pPr marL="0" lvl="1"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Tech enthusiast &amp;</a:t>
            </a:r>
            <a:endParaRPr lang="en-US" sz="3600" b="0" i="0" u="none" strike="noStrike" cap="none" dirty="0">
              <a:latin typeface="Cambria"/>
              <a:ea typeface="Cambria"/>
              <a:cs typeface="Cambria"/>
              <a:sym typeface="Cambria"/>
            </a:endParaRPr>
          </a:p>
          <a:p>
            <a:pPr marL="0" lvl="1" algn="l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Hardware researcher</a:t>
            </a:r>
            <a:endParaRPr lang="en-US" sz="3600" b="0" i="0" u="none" strike="noStrike" cap="none" dirty="0">
              <a:latin typeface="Cambria"/>
              <a:ea typeface="Cambria"/>
              <a:cs typeface="Cambria"/>
              <a:sym typeface="Cambria"/>
            </a:endParaRPr>
          </a:p>
          <a:p>
            <a:pPr marL="0" lvl="1" algn="l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3nd</a:t>
            </a:r>
            <a:r>
              <a:rPr lang="en-US" sz="1800" b="0" i="0" u="none" strike="noStrike" cap="none" dirty="0">
                <a:latin typeface="Arial"/>
                <a:ea typeface="Arial"/>
                <a:cs typeface="Arial"/>
                <a:sym typeface="Arial"/>
              </a:rPr>
              <a:t> year Computer engineering student</a:t>
            </a:r>
            <a:endParaRPr lang="en-US" sz="3600" b="0" i="0" u="none" strike="noStrike" cap="none" dirty="0">
              <a:latin typeface="Cambria"/>
              <a:ea typeface="Cambria"/>
              <a:cs typeface="Cambria"/>
              <a:sym typeface="Cambria"/>
            </a:endParaRPr>
          </a:p>
          <a:p>
            <a:endParaRPr lang="en-US" dirty="0"/>
          </a:p>
        </p:txBody>
      </p:sp>
      <p:pic>
        <p:nvPicPr>
          <p:cNvPr id="4" name="Shape 217" descr="A person posing for the camera  Description generated with very high confidence">
            <a:extLst>
              <a:ext uri="{FF2B5EF4-FFF2-40B4-BE49-F238E27FC236}">
                <a16:creationId xmlns:a16="http://schemas.microsoft.com/office/drawing/2014/main" id="{C0C1DD19-F92E-48C0-9857-7C2A3F3143A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3629" y="3864666"/>
            <a:ext cx="2402640" cy="24026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A555A9-50B1-4B01-B4B4-A2496DD75DBD}"/>
              </a:ext>
            </a:extLst>
          </p:cNvPr>
          <p:cNvSpPr txBox="1"/>
          <p:nvPr/>
        </p:nvSpPr>
        <p:spPr>
          <a:xfrm>
            <a:off x="9997000" y="5697303"/>
            <a:ext cx="219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Advisor:</a:t>
            </a:r>
          </a:p>
          <a:p>
            <a:r>
              <a:rPr lang="en-US" dirty="0"/>
              <a:t>Alin Grama</a:t>
            </a:r>
          </a:p>
        </p:txBody>
      </p:sp>
    </p:spTree>
    <p:extLst>
      <p:ext uri="{BB962C8B-B14F-4D97-AF65-F5344CB8AC3E}">
        <p14:creationId xmlns:p14="http://schemas.microsoft.com/office/powerpoint/2010/main" val="2033026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10">
            <a:extLst>
              <a:ext uri="{FF2B5EF4-FFF2-40B4-BE49-F238E27FC236}">
                <a16:creationId xmlns:a16="http://schemas.microsoft.com/office/drawing/2014/main" id="{8A5B6D9B-1EE3-4BA3-8813-987063233BD6}"/>
              </a:ext>
            </a:extLst>
          </p:cNvPr>
          <p:cNvSpPr txBox="1"/>
          <p:nvPr/>
        </p:nvSpPr>
        <p:spPr>
          <a:xfrm>
            <a:off x="268560" y="261720"/>
            <a:ext cx="8520480" cy="57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Main </a:t>
            </a:r>
            <a:r>
              <a:rPr lang="en-GB" sz="3600" b="0" i="0" u="none" strike="noStrike" cap="none" dirty="0">
                <a:solidFill>
                  <a:srgbClr val="EEFF41"/>
                </a:solidFill>
                <a:latin typeface="Arial"/>
                <a:ea typeface="Arial"/>
                <a:cs typeface="Arial"/>
                <a:sym typeface="Arial"/>
              </a:rPr>
              <a:t>features</a:t>
            </a:r>
            <a:r>
              <a:rPr lang="en-GB" sz="3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sz="4400" b="0" i="0" u="none" strike="noStrike" cap="none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AF1AAD-0206-48FB-89E0-CF8DC7B8EF9F}"/>
              </a:ext>
            </a:extLst>
          </p:cNvPr>
          <p:cNvSpPr/>
          <p:nvPr/>
        </p:nvSpPr>
        <p:spPr>
          <a:xfrm>
            <a:off x="268560" y="1449924"/>
            <a:ext cx="502346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Hardware accelerated cryptography algorithms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Hardware accelerated Image Steganography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Hardware accelerated Sound Steganography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True random number generator for generating certificates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HDMI video processor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Easily integrated with exposed API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Chat App integrated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Real time operating system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Drivers for Linux Kernel developed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BD15AD-767E-4B92-9BBF-88A68B1D2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25" y="1015999"/>
            <a:ext cx="6631415" cy="373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24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491460" y="574379"/>
            <a:ext cx="11360640" cy="76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3733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Development Stages</a:t>
            </a:r>
            <a:endParaRPr sz="5867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0EF4E1-1057-4FDB-91CA-946FFF183A34}"/>
              </a:ext>
            </a:extLst>
          </p:cNvPr>
          <p:cNvSpPr/>
          <p:nvPr/>
        </p:nvSpPr>
        <p:spPr>
          <a:xfrm>
            <a:off x="491460" y="1653953"/>
            <a:ext cx="1663405" cy="16350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Exploring possibilities</a:t>
            </a:r>
          </a:p>
          <a:p>
            <a:pPr algn="ctr"/>
            <a:r>
              <a:rPr lang="en-US" sz="2400" dirty="0">
                <a:solidFill>
                  <a:srgbClr val="FFFF00"/>
                </a:solidFill>
              </a:rPr>
              <a:t>and research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A4B60-F588-4A55-B2EF-E13E306433EC}"/>
              </a:ext>
            </a:extLst>
          </p:cNvPr>
          <p:cNvSpPr/>
          <p:nvPr/>
        </p:nvSpPr>
        <p:spPr>
          <a:xfrm>
            <a:off x="2958215" y="1653953"/>
            <a:ext cx="1663405" cy="16350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Develop processing unit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767988-7FE7-4CC5-9599-0286E694F1E9}"/>
              </a:ext>
            </a:extLst>
          </p:cNvPr>
          <p:cNvSpPr/>
          <p:nvPr/>
        </p:nvSpPr>
        <p:spPr>
          <a:xfrm>
            <a:off x="5264298" y="1653953"/>
            <a:ext cx="1663405" cy="16350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Build base platform for Linux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C4C56A-850A-4011-8403-8039394C3029}"/>
              </a:ext>
            </a:extLst>
          </p:cNvPr>
          <p:cNvSpPr/>
          <p:nvPr/>
        </p:nvSpPr>
        <p:spPr>
          <a:xfrm>
            <a:off x="7669618" y="1653953"/>
            <a:ext cx="1663405" cy="16350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00"/>
              </a:solidFill>
            </a:endParaRPr>
          </a:p>
          <a:p>
            <a:pPr algn="ctr"/>
            <a:r>
              <a:rPr lang="en-US" sz="2400" dirty="0">
                <a:solidFill>
                  <a:srgbClr val="FFFF00"/>
                </a:solidFill>
              </a:rPr>
              <a:t>Modifying and compiling Linux</a:t>
            </a:r>
          </a:p>
          <a:p>
            <a:pPr algn="ctr"/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582794-6C27-495C-9A85-505590A281A4}"/>
              </a:ext>
            </a:extLst>
          </p:cNvPr>
          <p:cNvSpPr/>
          <p:nvPr/>
        </p:nvSpPr>
        <p:spPr>
          <a:xfrm>
            <a:off x="10037135" y="1653953"/>
            <a:ext cx="1663405" cy="16350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Develop Linux module to work with HDMI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379F5B-6795-492B-8BC4-3A8628699096}"/>
              </a:ext>
            </a:extLst>
          </p:cNvPr>
          <p:cNvSpPr/>
          <p:nvPr/>
        </p:nvSpPr>
        <p:spPr>
          <a:xfrm>
            <a:off x="491460" y="4314456"/>
            <a:ext cx="1663405" cy="19509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Create hardware modules for encryption and decryption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1211F3-A10F-49D0-9266-E864127C95E3}"/>
              </a:ext>
            </a:extLst>
          </p:cNvPr>
          <p:cNvSpPr/>
          <p:nvPr/>
        </p:nvSpPr>
        <p:spPr>
          <a:xfrm>
            <a:off x="2958215" y="4314456"/>
            <a:ext cx="1663405" cy="19509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Create hardware modules for random generator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0C2D9E-661C-4445-965E-5EA2500A9D2C}"/>
              </a:ext>
            </a:extLst>
          </p:cNvPr>
          <p:cNvSpPr/>
          <p:nvPr/>
        </p:nvSpPr>
        <p:spPr>
          <a:xfrm>
            <a:off x="5264298" y="4314456"/>
            <a:ext cx="1663405" cy="16350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FFFF00"/>
                </a:solidFill>
              </a:rPr>
              <a:t>Web service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0BCA48-F66B-4DD2-8549-D9CB87C033F9}"/>
              </a:ext>
            </a:extLst>
          </p:cNvPr>
          <p:cNvSpPr/>
          <p:nvPr/>
        </p:nvSpPr>
        <p:spPr>
          <a:xfrm>
            <a:off x="7669618" y="4314456"/>
            <a:ext cx="1663405" cy="16350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FFFF00"/>
                </a:solidFill>
              </a:rPr>
              <a:t>Presentation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374313-3A0B-4FF3-8BD0-C2B2E73F689E}"/>
              </a:ext>
            </a:extLst>
          </p:cNvPr>
          <p:cNvSpPr/>
          <p:nvPr/>
        </p:nvSpPr>
        <p:spPr>
          <a:xfrm>
            <a:off x="10037135" y="4314456"/>
            <a:ext cx="1663405" cy="16350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FFFF00"/>
                </a:solidFill>
              </a:rPr>
              <a:t>Refactoring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6BA119B-B391-4593-BB7D-64D021D604C0}"/>
              </a:ext>
            </a:extLst>
          </p:cNvPr>
          <p:cNvCxnSpPr>
            <a:stCxn id="2" idx="3"/>
            <a:endCxn id="5" idx="1"/>
          </p:cNvCxnSpPr>
          <p:nvPr/>
        </p:nvCxnSpPr>
        <p:spPr>
          <a:xfrm>
            <a:off x="2154865" y="2471479"/>
            <a:ext cx="8534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15F62A-9250-4545-8DD4-E2097444895B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621620" y="2471479"/>
            <a:ext cx="64267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E59C25-4429-4FD8-9C2D-00D708CA4F8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927703" y="2452577"/>
            <a:ext cx="741915" cy="189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CB27ED9-1CC9-4E31-91D5-96879F28EFA8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9333023" y="2471479"/>
            <a:ext cx="704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C1A1584-BB2B-462E-95B2-E849B49F77CE}"/>
              </a:ext>
            </a:extLst>
          </p:cNvPr>
          <p:cNvCxnSpPr/>
          <p:nvPr/>
        </p:nvCxnSpPr>
        <p:spPr>
          <a:xfrm>
            <a:off x="2154865" y="5131981"/>
            <a:ext cx="8534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7ED4F9F-3F8D-4E13-BF8A-EE27B1881035}"/>
              </a:ext>
            </a:extLst>
          </p:cNvPr>
          <p:cNvCxnSpPr>
            <a:cxnSpLocks/>
          </p:cNvCxnSpPr>
          <p:nvPr/>
        </p:nvCxnSpPr>
        <p:spPr>
          <a:xfrm>
            <a:off x="4621620" y="5131981"/>
            <a:ext cx="64267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28235C-10B7-4278-B80B-0DCC5E4E4131}"/>
              </a:ext>
            </a:extLst>
          </p:cNvPr>
          <p:cNvCxnSpPr>
            <a:cxnSpLocks/>
          </p:cNvCxnSpPr>
          <p:nvPr/>
        </p:nvCxnSpPr>
        <p:spPr>
          <a:xfrm>
            <a:off x="6927703" y="5113079"/>
            <a:ext cx="741915" cy="189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4A855F-5C3A-4E1F-9314-4EFEB772BA61}"/>
              </a:ext>
            </a:extLst>
          </p:cNvPr>
          <p:cNvCxnSpPr>
            <a:cxnSpLocks/>
          </p:cNvCxnSpPr>
          <p:nvPr/>
        </p:nvCxnSpPr>
        <p:spPr>
          <a:xfrm>
            <a:off x="9333023" y="5131981"/>
            <a:ext cx="704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50E2027E-0800-44C3-AE09-DF6DF14F96D1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H="1">
            <a:off x="491460" y="2471479"/>
            <a:ext cx="11209080" cy="2818448"/>
          </a:xfrm>
          <a:prstGeom prst="bentConnector5">
            <a:avLst>
              <a:gd name="adj1" fmla="val -2039"/>
              <a:gd name="adj2" fmla="val 47198"/>
              <a:gd name="adj3" fmla="val 10203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1804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title"/>
          </p:nvPr>
        </p:nvSpPr>
        <p:spPr>
          <a:xfrm>
            <a:off x="1916067" y="894667"/>
            <a:ext cx="5730000" cy="98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/>
              <a:t>Further development</a:t>
            </a:r>
            <a:endParaRPr/>
          </a:p>
        </p:txBody>
      </p:sp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827174" y="2030350"/>
            <a:ext cx="8612100" cy="42371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838179" lvl="1" indent="-228594">
              <a:spcBef>
                <a:spcPts val="0"/>
              </a:spcBef>
              <a:spcAft>
                <a:spcPts val="2133"/>
              </a:spcAft>
              <a:buFont typeface="Wingdings" panose="05000000000000000000" pitchFamily="2" charset="2"/>
              <a:buChar char="q"/>
            </a:pPr>
            <a:r>
              <a:rPr lang="en-GB" dirty="0"/>
              <a:t>Parallelization more the encryption and decryption to get better performances</a:t>
            </a:r>
          </a:p>
          <a:p>
            <a:pPr marL="838179" lvl="1" indent="-228594">
              <a:spcBef>
                <a:spcPts val="0"/>
              </a:spcBef>
              <a:spcAft>
                <a:spcPts val="2133"/>
              </a:spcAft>
              <a:buFont typeface="Wingdings" panose="05000000000000000000" pitchFamily="2" charset="2"/>
              <a:buChar char="q"/>
            </a:pPr>
            <a:r>
              <a:rPr lang="en-GB" dirty="0"/>
              <a:t>Optimize architecture </a:t>
            </a:r>
          </a:p>
          <a:p>
            <a:pPr marL="838179" lvl="1" indent="-228594">
              <a:spcBef>
                <a:spcPts val="0"/>
              </a:spcBef>
              <a:spcAft>
                <a:spcPts val="2133"/>
              </a:spcAft>
              <a:buFont typeface="Wingdings" panose="05000000000000000000" pitchFamily="2" charset="2"/>
              <a:buChar char="q"/>
            </a:pPr>
            <a:r>
              <a:rPr lang="en-GB" dirty="0"/>
              <a:t>Accelerate multiple video algorithms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/>
        </p:nvSpPr>
        <p:spPr>
          <a:xfrm>
            <a:off x="683040" y="232320"/>
            <a:ext cx="11360640" cy="76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3733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we used in order to create the platform:</a:t>
            </a:r>
            <a:endParaRPr sz="5867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336" name="Shape 3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0160" y="1445280"/>
            <a:ext cx="1303200" cy="14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Shape 3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38880" y="1598400"/>
            <a:ext cx="927840" cy="91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Shape 3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59783" y="4740480"/>
            <a:ext cx="1666080" cy="1666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Shape 33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37280" y="115200"/>
            <a:ext cx="4630560" cy="4630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Shape 34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327520" y="5523360"/>
            <a:ext cx="1551360" cy="1058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Shape 34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591806" y="5825736"/>
            <a:ext cx="1685520" cy="592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Shape 344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281120" y="3206400"/>
            <a:ext cx="2316000" cy="1078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Shape 345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110040" y="1077977"/>
            <a:ext cx="2500800" cy="816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Shape 346" descr="See the source image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3816960" y="4029451"/>
            <a:ext cx="1632480" cy="1632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D8C18045-58A6-4944-8C4A-3D7DF2EE7A5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53648" y="4244148"/>
            <a:ext cx="2170463" cy="763681"/>
          </a:xfrm>
          <a:prstGeom prst="rect">
            <a:avLst/>
          </a:prstGeom>
        </p:spPr>
      </p:pic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A4D0B99B-F4E7-4415-8547-8C4DCFB7C983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6" t="21600" r="13909" b="30684"/>
          <a:stretch/>
        </p:blipFill>
        <p:spPr>
          <a:xfrm>
            <a:off x="3835223" y="2156526"/>
            <a:ext cx="3655634" cy="1731430"/>
          </a:xfrm>
          <a:prstGeom prst="rect">
            <a:avLst/>
          </a:prstGeom>
        </p:spPr>
      </p:pic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24135CA6-10F9-4F30-8F16-D23C0E929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574" y="3524017"/>
            <a:ext cx="4052249" cy="3586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5D1E-D716-4915-8E78-48DC710F0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Steganography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F5CCD-DD6E-4723-BB75-67178DDA4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2886" cy="4351338"/>
          </a:xfrm>
        </p:spPr>
        <p:txBody>
          <a:bodyPr/>
          <a:lstStyle/>
          <a:p>
            <a:pPr marL="0" indent="0">
              <a:buNone/>
            </a:pPr>
            <a:r>
              <a:rPr lang="en-US">
                <a:latin typeface="Titillium Web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	Steganography is the art and science of sending covert message and the existence of these </a:t>
            </a:r>
            <a:r>
              <a:rPr lang="en-US">
                <a:solidFill>
                  <a:srgbClr val="2C5463"/>
                </a:solidFill>
                <a:latin typeface="Titillium Web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messages</a:t>
            </a:r>
            <a:r>
              <a:rPr lang="en-US">
                <a:latin typeface="Titillium Web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are only known by the sender and the receiver. </a:t>
            </a:r>
          </a:p>
          <a:p>
            <a:pPr marL="0" indent="0">
              <a:buNone/>
            </a:pPr>
            <a:r>
              <a:rPr lang="en-US">
                <a:latin typeface="Titillium Web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	This technique has been practiced for thousands of years.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A4DDBA-8DD4-458D-8DC3-AA159E930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863" y="533400"/>
            <a:ext cx="3861816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431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9B662-E084-45BA-87FF-8591E6B60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221"/>
            <a:ext cx="10515600" cy="1325563"/>
          </a:xfrm>
        </p:spPr>
        <p:txBody>
          <a:bodyPr/>
          <a:lstStyle/>
          <a:p>
            <a:r>
              <a:rPr lang="en-US" dirty="0"/>
              <a:t>Benefits of steganography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B20DD-2A16-415A-AF0D-CD674C3C9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2433" y="1686364"/>
            <a:ext cx="3928187" cy="83975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Communicate securely </a:t>
            </a:r>
          </a:p>
        </p:txBody>
      </p: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3A3A76ED-EA23-4143-B4D3-2AEB34A07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42" y="1390260"/>
            <a:ext cx="4326294" cy="3460191"/>
          </a:xfrm>
          <a:prstGeom prst="rect">
            <a:avLst/>
          </a:prstGeom>
        </p:spPr>
      </p:pic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AF4C2251-0A78-49C5-95EE-9F2CF078A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574" y="3361553"/>
            <a:ext cx="6262642" cy="313132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910CEB6-5D5C-42B4-9473-07E968760E8D}"/>
              </a:ext>
            </a:extLst>
          </p:cNvPr>
          <p:cNvSpPr txBox="1">
            <a:spLocks/>
          </p:cNvSpPr>
          <p:nvPr/>
        </p:nvSpPr>
        <p:spPr>
          <a:xfrm>
            <a:off x="865093" y="5455708"/>
            <a:ext cx="4326294" cy="8397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Could be very useful in copyright</a:t>
            </a:r>
          </a:p>
        </p:txBody>
      </p:sp>
    </p:spTree>
    <p:extLst>
      <p:ext uri="{BB962C8B-B14F-4D97-AF65-F5344CB8AC3E}">
        <p14:creationId xmlns:p14="http://schemas.microsoft.com/office/powerpoint/2010/main" val="84575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F31DC-970D-4C37-9033-4640E1D1E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8332" y="1619194"/>
            <a:ext cx="4430486" cy="116431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Could not be traced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3865C4C-3064-4747-947A-713DFA69B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771" y="993927"/>
            <a:ext cx="4598956" cy="34492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90C06F-3C18-4CDF-9641-AAB9F8E56E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41"/>
          <a:stretch/>
        </p:blipFill>
        <p:spPr>
          <a:xfrm>
            <a:off x="222291" y="3323772"/>
            <a:ext cx="5611284" cy="326501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AB79883-1591-4D47-BB4A-6F171878FDA8}"/>
              </a:ext>
            </a:extLst>
          </p:cNvPr>
          <p:cNvSpPr txBox="1">
            <a:spLocks/>
          </p:cNvSpPr>
          <p:nvPr/>
        </p:nvSpPr>
        <p:spPr>
          <a:xfrm>
            <a:off x="6358427" y="5749028"/>
            <a:ext cx="5430416" cy="8397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Allows encrypted communicates without being detected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618032-DC99-412B-8FDC-636042799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6594"/>
            <a:ext cx="10515600" cy="1325563"/>
          </a:xfrm>
        </p:spPr>
        <p:txBody>
          <a:bodyPr/>
          <a:lstStyle/>
          <a:p>
            <a:r>
              <a:rPr lang="en-US" dirty="0"/>
              <a:t>Benefits of steganography</a:t>
            </a:r>
          </a:p>
        </p:txBody>
      </p:sp>
    </p:spTree>
    <p:extLst>
      <p:ext uri="{BB962C8B-B14F-4D97-AF65-F5344CB8AC3E}">
        <p14:creationId xmlns:p14="http://schemas.microsoft.com/office/powerpoint/2010/main" val="3111679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B8ED6-7A77-468E-AD2A-F954EFFDA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steganography really useful?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8581C-33B9-45D8-99AC-6C482FCE5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British Prime Minister Margaret Thatcher used this to identify the informer</a:t>
            </a:r>
          </a:p>
          <a:p>
            <a:r>
              <a:rPr lang="en-US" dirty="0"/>
              <a:t>US and USSR were transmitting information about nuclear facilities without revealing the receiver location</a:t>
            </a:r>
          </a:p>
          <a:p>
            <a:r>
              <a:rPr lang="en-US" dirty="0"/>
              <a:t>You may not be the only one reading your private messages on social media, steganography could make it unbreakable</a:t>
            </a:r>
          </a:p>
        </p:txBody>
      </p:sp>
    </p:spTree>
    <p:extLst>
      <p:ext uri="{BB962C8B-B14F-4D97-AF65-F5344CB8AC3E}">
        <p14:creationId xmlns:p14="http://schemas.microsoft.com/office/powerpoint/2010/main" val="3684847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69651-1667-4901-A9C9-8B514D697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D18A9-2E45-45DD-B1D7-0008564E3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highly secure server which is hardware accelerated to embed and extract hidden data inside images and sound</a:t>
            </a:r>
          </a:p>
        </p:txBody>
      </p:sp>
    </p:spTree>
    <p:extLst>
      <p:ext uri="{BB962C8B-B14F-4D97-AF65-F5344CB8AC3E}">
        <p14:creationId xmlns:p14="http://schemas.microsoft.com/office/powerpoint/2010/main" val="2316292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04">
            <a:extLst>
              <a:ext uri="{FF2B5EF4-FFF2-40B4-BE49-F238E27FC236}">
                <a16:creationId xmlns:a16="http://schemas.microsoft.com/office/drawing/2014/main" id="{0487890B-D624-4054-8F9B-DE20350CC76E}"/>
              </a:ext>
            </a:extLst>
          </p:cNvPr>
          <p:cNvSpPr txBox="1"/>
          <p:nvPr/>
        </p:nvSpPr>
        <p:spPr>
          <a:xfrm>
            <a:off x="264960" y="0"/>
            <a:ext cx="8520480" cy="57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0" i="0" u="none" strike="noStrike" cap="none" dirty="0">
                <a:latin typeface="Arial"/>
                <a:ea typeface="Arial"/>
                <a:cs typeface="Arial"/>
                <a:sym typeface="Arial"/>
              </a:rPr>
              <a:t>So how does it work?</a:t>
            </a:r>
            <a:endParaRPr sz="4400" b="0" i="0" u="none" strike="noStrike" cap="none" dirty="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B8A97F-F863-46FB-B490-B7168F442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20" y="771017"/>
            <a:ext cx="9284830" cy="556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802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B63096D4-385F-4F3F-B6AE-DCE3A80D22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8025" y="13525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6" name="Object 4">
            <a:extLst>
              <a:ext uri="{FF2B5EF4-FFF2-40B4-BE49-F238E27FC236}">
                <a16:creationId xmlns:a16="http://schemas.microsoft.com/office/drawing/2014/main" id="{298A9ADB-DDB2-43EE-A554-0831640B75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0481074"/>
              </p:ext>
            </p:extLst>
          </p:nvPr>
        </p:nvGraphicFramePr>
        <p:xfrm>
          <a:off x="551543" y="1716200"/>
          <a:ext cx="3994150" cy="4279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hape 276">
            <a:extLst>
              <a:ext uri="{FF2B5EF4-FFF2-40B4-BE49-F238E27FC236}">
                <a16:creationId xmlns:a16="http://schemas.microsoft.com/office/drawing/2014/main" id="{82EFAA2C-4A53-4907-8DDA-631BB2ED24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41931" y="312401"/>
            <a:ext cx="3551044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Performance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1913BE1A-CF93-4AB1-8ED0-8383CECCFF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8375" y="31240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EDCBDF1-FE0D-42EB-90F1-BE3F5C14F8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8000422"/>
              </p:ext>
            </p:extLst>
          </p:nvPr>
        </p:nvGraphicFramePr>
        <p:xfrm>
          <a:off x="5649686" y="1716200"/>
          <a:ext cx="6353628" cy="427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Chart" r:id="rId4" imgW="6322100" imgH="4218798" progId="Excel.Chart.8">
                  <p:embed/>
                </p:oleObj>
              </mc:Choice>
              <mc:Fallback>
                <p:oleObj name="Chart" r:id="rId4" imgW="6322100" imgH="4218798" progId="Excel.Chart.8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9EDCBDF1-FE0D-42EB-90F1-BE3F5C14F82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49686" y="1716200"/>
                        <a:ext cx="6353628" cy="427989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5966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Shape 277">
            <a:extLst>
              <a:ext uri="{FF2B5EF4-FFF2-40B4-BE49-F238E27FC236}">
                <a16:creationId xmlns:a16="http://schemas.microsoft.com/office/drawing/2014/main" id="{FC89E78F-AD4E-4E1E-BBE6-F6514093E2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215222"/>
              </p:ext>
            </p:extLst>
          </p:nvPr>
        </p:nvGraphicFramePr>
        <p:xfrm>
          <a:off x="2067929" y="2683789"/>
          <a:ext cx="7239000" cy="21944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3889809729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Medium computer</a:t>
                      </a: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</a:rPr>
                        <a:t>CPU + Memory + Motherboard + Power supply + Storage + Case</a:t>
                      </a:r>
                      <a:endParaRPr sz="12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>
                          <a:solidFill>
                            <a:srgbClr val="FFFF00"/>
                          </a:solidFill>
                        </a:rPr>
                        <a:t>ARM/FPGA</a:t>
                      </a: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Price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&gt; 2000 lei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solidFill>
                            <a:srgbClr val="FFFF00"/>
                          </a:solidFill>
                        </a:rPr>
                        <a:t>1600 lei</a:t>
                      </a:r>
                      <a:endParaRPr dirty="0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Power on load</a:t>
                      </a:r>
                      <a:endParaRPr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&gt;300W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FFFF00"/>
                          </a:solidFill>
                        </a:rPr>
                        <a:t>4.1W</a:t>
                      </a:r>
                      <a:endParaRPr dirty="0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2827991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Monthly cost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&gt; 200 lei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FFFF00"/>
                          </a:solidFill>
                        </a:rPr>
                        <a:t>10 lei</a:t>
                      </a:r>
                      <a:endParaRPr dirty="0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1433843"/>
                  </a:ext>
                </a:extLst>
              </a:tr>
            </a:tbl>
          </a:graphicData>
        </a:graphic>
      </p:graphicFrame>
      <p:sp>
        <p:nvSpPr>
          <p:cNvPr id="10" name="Shape 276">
            <a:extLst>
              <a:ext uri="{FF2B5EF4-FFF2-40B4-BE49-F238E27FC236}">
                <a16:creationId xmlns:a16="http://schemas.microsoft.com/office/drawing/2014/main" id="{3E1D97FC-9E03-47C9-A938-DAE038DB4E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69069" y="458075"/>
            <a:ext cx="3986473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Comparison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712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227</TotalTime>
  <Words>285</Words>
  <Application>Microsoft Office PowerPoint</Application>
  <PresentationFormat>Widescreen</PresentationFormat>
  <Paragraphs>66</Paragraphs>
  <Slides>13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Cambria</vt:lpstr>
      <vt:lpstr>Symbol</vt:lpstr>
      <vt:lpstr>Titillium Web</vt:lpstr>
      <vt:lpstr>Wingdings</vt:lpstr>
      <vt:lpstr>Office Theme</vt:lpstr>
      <vt:lpstr>Microsoft Excel Chart</vt:lpstr>
      <vt:lpstr>Beyond Vision</vt:lpstr>
      <vt:lpstr>Steganography</vt:lpstr>
      <vt:lpstr>Benefits of steganography</vt:lpstr>
      <vt:lpstr>Benefits of steganography</vt:lpstr>
      <vt:lpstr>Is steganography really useful?</vt:lpstr>
      <vt:lpstr>Our solution</vt:lpstr>
      <vt:lpstr>PowerPoint Presentation</vt:lpstr>
      <vt:lpstr>Performance</vt:lpstr>
      <vt:lpstr>Comparison</vt:lpstr>
      <vt:lpstr>PowerPoint Presentation</vt:lpstr>
      <vt:lpstr>PowerPoint Presentation</vt:lpstr>
      <vt:lpstr>Further development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Beyond Vision</dc:title>
  <dc:creator>Beniamin Bia</dc:creator>
  <cp:lastModifiedBy>Beniamin Bia</cp:lastModifiedBy>
  <cp:revision>4</cp:revision>
  <dcterms:created xsi:type="dcterms:W3CDTF">2019-04-29T18:05:36Z</dcterms:created>
  <dcterms:modified xsi:type="dcterms:W3CDTF">2019-05-02T14:36:29Z</dcterms:modified>
</cp:coreProperties>
</file>